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9564" autoAdjust="0"/>
  </p:normalViewPr>
  <p:slideViewPr>
    <p:cSldViewPr snapToGrid="0">
      <p:cViewPr varScale="1">
        <p:scale>
          <a:sx n="73" d="100"/>
          <a:sy n="73" d="100"/>
        </p:scale>
        <p:origin x="1061" y="62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00_HARDDRIVE\03_STUDIES\03_CGL\02 SUMMER 19\09_NARRATIVE\BrainDrainInteractive\Deliverables\Second Deliverables\Presentation Assets\Images_01 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207793" y="5747234"/>
            <a:ext cx="2295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Cowardice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7823273" y="392746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5156" y="777466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55" y="1254020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406739" y="896871"/>
            <a:ext cx="7831172" cy="624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46" y="1647315"/>
            <a:ext cx="5180609" cy="382805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2148143" y="5531034"/>
            <a:ext cx="316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078397" y="5531034"/>
            <a:ext cx="305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2303086" y="5456104"/>
            <a:ext cx="2398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546879" y="5456104"/>
            <a:ext cx="2587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" y="1587143"/>
            <a:ext cx="5345320" cy="3949765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66" y="1521035"/>
            <a:ext cx="5524251" cy="4081981"/>
          </a:xfrm>
          <a:prstGeom prst="rect">
            <a:avLst/>
          </a:prstGeom>
        </p:spPr>
      </p:pic>
      <p:sp>
        <p:nvSpPr>
          <p:cNvPr id="12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406739" y="896871"/>
            <a:ext cx="7831172" cy="624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70" y="22149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66" y="156165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73" y="4331490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278209" y="1196310"/>
            <a:ext cx="563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CLASS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STRUCTURE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27" y="3451958"/>
            <a:ext cx="3105823" cy="75009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E703EB1-B3EA-4039-9B81-76F4A063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" y="3639288"/>
            <a:ext cx="4458086" cy="7500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56" y="5368805"/>
            <a:ext cx="2548893" cy="75009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39" y="5368805"/>
            <a:ext cx="2301563" cy="75009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13" y="5368805"/>
            <a:ext cx="2172962" cy="75009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72" y="2174438"/>
            <a:ext cx="4857533" cy="87062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6872795" y="3572909"/>
            <a:ext cx="2370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05EF43-E244-4BC7-BEA8-6E5C226BF029}"/>
              </a:ext>
            </a:extLst>
          </p:cNvPr>
          <p:cNvSpPr txBox="1"/>
          <p:nvPr/>
        </p:nvSpPr>
        <p:spPr>
          <a:xfrm>
            <a:off x="4141642" y="5526486"/>
            <a:ext cx="2629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Wall Run Ability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B7105E-1F6D-45B6-B603-F9C224628FCD}"/>
              </a:ext>
            </a:extLst>
          </p:cNvPr>
          <p:cNvSpPr txBox="1"/>
          <p:nvPr/>
        </p:nvSpPr>
        <p:spPr>
          <a:xfrm>
            <a:off x="7012935" y="5526486"/>
            <a:ext cx="221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Breath Ability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84E0B6-A735-4BF4-99E1-AB2960896AD6}"/>
              </a:ext>
            </a:extLst>
          </p:cNvPr>
          <p:cNvSpPr txBox="1"/>
          <p:nvPr/>
        </p:nvSpPr>
        <p:spPr>
          <a:xfrm>
            <a:off x="9525681" y="5520113"/>
            <a:ext cx="2111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Hook Ability 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90446" y="3454513"/>
            <a:ext cx="1166749" cy="2661836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8731242" y="3575552"/>
            <a:ext cx="1166749" cy="241975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104738" y="3045063"/>
            <a:ext cx="0" cy="4068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102320" y="4720549"/>
            <a:ext cx="0" cy="64825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209526" y="2392487"/>
            <a:ext cx="3917354" cy="1938998"/>
            <a:chOff x="1191010" y="2227001"/>
            <a:chExt cx="3917354" cy="1938998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8298B30C-A377-4711-943E-4C7FFCCCF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992" y="2227001"/>
              <a:ext cx="2488722" cy="750098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F93B4E4-CFF2-4052-84D0-60314B6BD10F}"/>
                </a:ext>
              </a:extLst>
            </p:cNvPr>
            <p:cNvSpPr txBox="1"/>
            <p:nvPr/>
          </p:nvSpPr>
          <p:spPr>
            <a:xfrm>
              <a:off x="2365434" y="2327854"/>
              <a:ext cx="17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Character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7FFF186-09BC-4A44-A53B-6E46A9E77EA8}"/>
                </a:ext>
              </a:extLst>
            </p:cNvPr>
            <p:cNvSpPr txBox="1"/>
            <p:nvPr/>
          </p:nvSpPr>
          <p:spPr>
            <a:xfrm>
              <a:off x="1191010" y="3581224"/>
              <a:ext cx="39173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Third Person Character</a:t>
              </a:r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CAB9E1F-3211-4247-B090-12905AADE4D3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3241353" y="2977099"/>
              <a:ext cx="52" cy="49670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116262" y="2319760"/>
            <a:ext cx="3727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Blueprint Component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3" y="735966"/>
            <a:ext cx="11401751" cy="59979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14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aracterIdle_Render">
            <a:hlinkClick r:id="" action="ppaction://media"/>
            <a:extLst>
              <a:ext uri="{FF2B5EF4-FFF2-40B4-BE49-F238E27FC236}">
                <a16:creationId xmlns:a16="http://schemas.microsoft.com/office/drawing/2014/main" id="{193D4705-7655-4E77-BF75-330C0DF66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484" t="6496" r="12484" b="6496"/>
          <a:stretch/>
        </p:blipFill>
        <p:spPr>
          <a:xfrm>
            <a:off x="838948" y="-1"/>
            <a:ext cx="10514102" cy="6858001"/>
          </a:xfrm>
          <a:prstGeom prst="rect">
            <a:avLst/>
          </a:prstGeom>
          <a:ln w="57150">
            <a:noFill/>
          </a:ln>
          <a:effectLst>
            <a:glow rad="127000">
              <a:schemeClr val="bg1">
                <a:alpha val="40000"/>
              </a:schemeClr>
            </a:glow>
            <a:outerShdw blurRad="165100" dist="165100" dir="36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542347" y="2688320"/>
            <a:ext cx="11107302" cy="3848892"/>
          </a:xfrm>
          <a:prstGeom prst="rect">
            <a:avLst/>
          </a:prstGeom>
          <a:effectLst/>
        </p:spPr>
      </p:pic>
      <p:pic>
        <p:nvPicPr>
          <p:cNvPr id="15364" name="Picture 4" descr="D:\00_HARDDRIVE\03_STUDIES\03_CGL\02 SUMMER 19\09_NARRATIVE\BrainDrainInteractive\Art\Memory Shards\Arms Area Memories\I_Arms Memories_Scene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463183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D:\00_HARDDRIVE\03_STUDIES\03_CGL\02 SUMMER 19\09_NARRATIVE\BrainDrainInteractive\Art\Memory Shards\Legs Area Memories\I_Leg Memories_Scene04_v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5" y="463182"/>
            <a:ext cx="2619829" cy="19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:\00_HARDDRIVE\03_STUDIES\03_CGL\02 SUMMER 19\09_NARRATIVE\BrainDrainInteractive\Art\Memory Shards\Torso Area Memories\I_Torso Memories_Scene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72" y="463182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111304" y="424388"/>
            <a:ext cx="5969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GAMEPLAY 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1849855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02D5E86B-016C-44AD-904C-6DA5A8A0E0EE}"/>
              </a:ext>
            </a:extLst>
          </p:cNvPr>
          <p:cNvSpPr txBox="1"/>
          <p:nvPr/>
        </p:nvSpPr>
        <p:spPr>
          <a:xfrm>
            <a:off x="3578725" y="4766218"/>
            <a:ext cx="503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1:00 of gameplay footage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4209428" y="424388"/>
            <a:ext cx="3773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85854" y="458675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latin typeface="Cinzel" pitchFamily="50" charset="0"/>
              </a:rPr>
              <a:t>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solidFill>
                  <a:schemeClr val="bg1"/>
                </a:solidFill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07005" y="1552218"/>
            <a:ext cx="10465502" cy="4831014"/>
            <a:chOff x="462476" y="1448947"/>
            <a:chExt cx="11694419" cy="5398298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88DC35B-D009-4AB2-B2B1-23D80368CCF5}"/>
                </a:ext>
              </a:extLst>
            </p:cNvPr>
            <p:cNvSpPr txBox="1"/>
            <p:nvPr/>
          </p:nvSpPr>
          <p:spPr>
            <a:xfrm>
              <a:off x="1844230" y="1764601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E3270E3-E462-4291-9C5E-75F8D3CC5DD4}"/>
                </a:ext>
              </a:extLst>
            </p:cNvPr>
            <p:cNvSpPr txBox="1"/>
            <p:nvPr/>
          </p:nvSpPr>
          <p:spPr>
            <a:xfrm>
              <a:off x="2574929" y="5987452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7F44EAF-CCF7-4995-AE0C-99B37AA7381E}"/>
                </a:ext>
              </a:extLst>
            </p:cNvPr>
            <p:cNvSpPr txBox="1"/>
            <p:nvPr/>
          </p:nvSpPr>
          <p:spPr>
            <a:xfrm>
              <a:off x="8040410" y="1798349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3A58BBA-1D02-49E3-942E-84A8BB0CDF55}"/>
                </a:ext>
              </a:extLst>
            </p:cNvPr>
            <p:cNvSpPr txBox="1"/>
            <p:nvPr/>
          </p:nvSpPr>
          <p:spPr>
            <a:xfrm>
              <a:off x="462476" y="480581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6412FDC-7EB8-4499-9F12-520A287BB216}"/>
                </a:ext>
              </a:extLst>
            </p:cNvPr>
            <p:cNvSpPr txBox="1"/>
            <p:nvPr/>
          </p:nvSpPr>
          <p:spPr>
            <a:xfrm>
              <a:off x="8491953" y="4786014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8834857" y="3222944"/>
              <a:ext cx="2420319" cy="722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C94CDFA-F4E4-4B64-9F75-74DE6A857EB4}"/>
                </a:ext>
              </a:extLst>
            </p:cNvPr>
            <p:cNvSpPr txBox="1"/>
            <p:nvPr/>
          </p:nvSpPr>
          <p:spPr>
            <a:xfrm>
              <a:off x="909501" y="3128053"/>
              <a:ext cx="2851004" cy="1203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leisure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705" y="1448947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6564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PRODUCTION PLAN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8283" y="1700808"/>
            <a:ext cx="11192062" cy="4553746"/>
            <a:chOff x="370796" y="1577593"/>
            <a:chExt cx="11494896" cy="4676961"/>
          </a:xfrm>
        </p:grpSpPr>
        <p:pic>
          <p:nvPicPr>
            <p:cNvPr id="5123" name="Picture 3" descr="D:\00_HARDDRIVE\03_STUDIES\03_CGL\02 SUMMER 19\09_NARRATIVE\BrainDrainInteractive\Deliverables\Second Deliverables\Presentation Assets\Images_05 Prod Pla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6" y="1577593"/>
              <a:ext cx="11494896" cy="467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4986850" y="1920724"/>
              <a:ext cx="2656265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A00BAE3-4C97-44FF-8686-58416008566F}"/>
                </a:ext>
              </a:extLst>
            </p:cNvPr>
            <p:cNvSpPr txBox="1"/>
            <p:nvPr/>
          </p:nvSpPr>
          <p:spPr>
            <a:xfrm>
              <a:off x="4986850" y="3183909"/>
              <a:ext cx="471522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8F87CCC-64D4-4073-AFAA-D014DD9AA252}"/>
                </a:ext>
              </a:extLst>
            </p:cNvPr>
            <p:cNvSpPr txBox="1"/>
            <p:nvPr/>
          </p:nvSpPr>
          <p:spPr>
            <a:xfrm>
              <a:off x="4967999" y="4279832"/>
              <a:ext cx="535125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EC9B49-F5EF-4DB2-9E7B-C71DD4C4CDA1}"/>
                </a:ext>
              </a:extLst>
            </p:cNvPr>
            <p:cNvSpPr txBox="1"/>
            <p:nvPr/>
          </p:nvSpPr>
          <p:spPr>
            <a:xfrm>
              <a:off x="4986850" y="5340326"/>
              <a:ext cx="129016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Polish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D284B4-3E1C-47C1-B616-370D4E0CF529}"/>
                </a:ext>
              </a:extLst>
            </p:cNvPr>
            <p:cNvSpPr txBox="1"/>
            <p:nvPr/>
          </p:nvSpPr>
          <p:spPr>
            <a:xfrm>
              <a:off x="1735409" y="1920725"/>
              <a:ext cx="255491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9, 2019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7D8702D-58A3-4227-B69B-E40C2FCA0AFD}"/>
                </a:ext>
              </a:extLst>
            </p:cNvPr>
            <p:cNvSpPr txBox="1"/>
            <p:nvPr/>
          </p:nvSpPr>
          <p:spPr>
            <a:xfrm>
              <a:off x="1735409" y="3166489"/>
              <a:ext cx="279199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23, 2019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606E22-E1B9-4157-8EEA-29C6E5760061}"/>
                </a:ext>
              </a:extLst>
            </p:cNvPr>
            <p:cNvSpPr txBox="1"/>
            <p:nvPr/>
          </p:nvSpPr>
          <p:spPr>
            <a:xfrm>
              <a:off x="1735409" y="4279833"/>
              <a:ext cx="2442960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7, 2019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4541B99-EBC3-4C2A-B563-BECFD64FF2DB}"/>
                </a:ext>
              </a:extLst>
            </p:cNvPr>
            <p:cNvSpPr txBox="1"/>
            <p:nvPr/>
          </p:nvSpPr>
          <p:spPr>
            <a:xfrm>
              <a:off x="1735409" y="5302226"/>
              <a:ext cx="268003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16,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262997" y="534249"/>
            <a:ext cx="366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72671" y="588590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ABILITIES</a:t>
            </a:r>
          </a:p>
        </p:txBody>
      </p:sp>
      <p:pic>
        <p:nvPicPr>
          <p:cNvPr id="7" name="Grafik 6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C07CEA1D-2E58-43CC-AB9F-C6CDAF97B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74" y="1586545"/>
            <a:ext cx="1936620" cy="4318139"/>
          </a:xfrm>
          <a:prstGeom prst="rect">
            <a:avLst/>
          </a:prstGeom>
        </p:spPr>
      </p:pic>
      <p:pic>
        <p:nvPicPr>
          <p:cNvPr id="14" name="Grafik 13" descr="Ein Bild, das Transport enthält.&#10;&#10;Automatisch generierte Beschreibung">
            <a:extLst>
              <a:ext uri="{FF2B5EF4-FFF2-40B4-BE49-F238E27FC236}">
                <a16:creationId xmlns:a16="http://schemas.microsoft.com/office/drawing/2014/main" id="{063A4024-FADF-4811-A12C-57C7C24C7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984" y="-1729926"/>
            <a:ext cx="2926403" cy="3722060"/>
          </a:xfrm>
          <a:prstGeom prst="rect">
            <a:avLst/>
          </a:prstGeom>
        </p:spPr>
      </p:pic>
      <p:pic>
        <p:nvPicPr>
          <p:cNvPr id="16" name="Grafik 15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5359B807-A542-41D7-A8A5-F43F74AC5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894" y="2159726"/>
            <a:ext cx="2366857" cy="2804695"/>
          </a:xfrm>
          <a:prstGeom prst="rect">
            <a:avLst/>
          </a:prstGeom>
        </p:spPr>
      </p:pic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8" y="310061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03" y="13110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74" y="4785895"/>
            <a:ext cx="5745162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3283142" y="3898061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9645071" y="754164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8047326" y="4482836"/>
            <a:ext cx="2148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dobe Garamond Pro" pitchFamily="18" charset="0"/>
              </a:rPr>
              <a:t>Push objects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</Words>
  <Application>Microsoft Office PowerPoint</Application>
  <PresentationFormat>Breitbild</PresentationFormat>
  <Paragraphs>178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Adobe Garamond Pro</vt:lpstr>
      <vt:lpstr>Arial</vt:lpstr>
      <vt:lpstr>Calibri</vt:lpstr>
      <vt:lpstr>Calibri Light</vt:lpstr>
      <vt:lpstr>Cinzel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153</cp:revision>
  <dcterms:created xsi:type="dcterms:W3CDTF">2019-06-05T13:05:48Z</dcterms:created>
  <dcterms:modified xsi:type="dcterms:W3CDTF">2019-06-24T12:14:30Z</dcterms:modified>
</cp:coreProperties>
</file>